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670" r:id="rId4"/>
    <p:sldId id="256" r:id="rId5"/>
    <p:sldId id="669" r:id="rId6"/>
    <p:sldId id="671" r:id="rId7"/>
    <p:sldId id="672" r:id="rId8"/>
    <p:sldId id="673" r:id="rId9"/>
    <p:sldId id="675" r:id="rId10"/>
    <p:sldId id="674" r:id="rId11"/>
    <p:sldId id="29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85A"/>
    <a:srgbClr val="00818E"/>
    <a:srgbClr val="7E9CBA"/>
    <a:srgbClr val="72C6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BA2FD-EE68-9703-F613-1E19093BC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0BAC3D-6723-D623-C735-322DC4AD7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493723-6E23-A26A-1968-3FADD99A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EC2537-5A25-94A8-A7DE-63D3EB43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2D4521-37F8-CEBF-57D6-BD08AD32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4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8E2B4-7C32-D47E-EC91-1852C82A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ADECC1-19DF-0532-385E-C62DC9296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FD7974-ADB1-4A86-33BF-57E4DF3B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130BB0-A3AF-36DE-7DCC-EA40CC75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456855-26D2-6F83-1727-B5AE5EAC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50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70FDCA-21EB-A3DF-6747-F8C5E9843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36AA4B-67B1-D88D-63C1-7D95FC09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C5067-9B8A-7393-86BF-147A2161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7E8948-E0A7-2997-543A-2B81655A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C2AF58-ABF7-B52B-A9EF-79F0D0AA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22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C5E6B-6A2A-685B-1984-F56151A4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BD29E3-2E9E-302B-C21D-B0F360CD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A8FEEE-B15A-F08B-5FE9-7F72F2F6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8340BC-D760-EDE4-E1E9-B80500EB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33CE3-1B0F-F05A-939E-16287EEA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75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8F791-E235-0415-9BD0-DE86770F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B6D978-7639-4C7B-F947-143BD216F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DECD51-976A-6259-E6A6-E2CC0B7C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614A1D-FEE6-9DC8-B287-71CE504E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31A5DF-21B4-3201-7EDA-40288CF6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94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EE692C-2916-4E2A-A353-0395B61B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84D67A-11BD-9999-D7FE-DAF8DA002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46DC94-F716-4B0C-4F10-1F5CA7A7D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0D39D9-6809-C2EB-B06A-7A629C04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7FB8FD-A39E-A44A-8D07-9CA40B8B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E68489-7170-F600-D4BE-51B992F4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06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22AD8-1B7E-EC8B-85D0-1220CC14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7051F5-E01F-B830-B507-BF942730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E9B43D-63D7-04AA-2041-214C2C312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C36176-B9EB-2F97-DD53-1ADD698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BF8160-8C0D-A82C-7016-BC08CC278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134848A-B002-321A-24E7-BC86D4E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69DEFF-69CD-FE49-CDF1-3F877327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2CB37A4-15E0-00B9-B35E-07720AC4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04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740D1-10B7-0303-B40A-C178378C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BF93CB-9B11-C630-D509-6B87B0DB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83317F-B5A8-E8C7-0EB0-3D6E322E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D1AA0A-B46B-3E9A-0681-72D0D1F6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97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5E24A2-21A7-3B82-8F4A-E24292BF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8ED29E-913F-5976-090E-852F5BD2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C4357D-AA09-7B36-E926-6EA763C6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15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B89F6-28A0-0F33-AD97-42198830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8C3BA5-ECFD-6DBF-28B7-BB760255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085FD6-5961-1752-FA66-5CE9149C1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92B080-73F0-4C7D-ADD9-1FC18BD8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2E6E2B-28B3-7346-DAF7-BAAB2626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990458-B718-8A0D-0AA3-24FC5F33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4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B721BF-BCEC-ECE9-4941-4C6C5E2D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8A3644-AEEF-CAC0-1952-EA3BC405C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0F21D5-2ED9-2A73-7166-C344BBBE2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ACE5F4-217F-23EA-ECC0-D21C1C8C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3F6AE8-ABE4-BF3D-F403-7B4105D4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811928-9F8F-45EB-EEFE-2F84FD18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54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2FA687-2C8E-6D14-3CFF-5BDEFE82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9905B5-0AC7-03EF-51CC-9F7EE927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234525-3C03-8D25-3F73-D3109D597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5D22-EBDC-4283-9011-336C0F079A65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F4C7F0-D626-F8B7-AC2B-CFA2116B0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9E1BFB-8CDC-F95A-FAE0-E3D67C95C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A1CB-8312-49AB-ACB9-8BE0B9E117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99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Carattere, grafica&#10;&#10;Il contenuto generato dall'IA potrebbe non essere corretto.">
            <a:extLst>
              <a:ext uri="{FF2B5EF4-FFF2-40B4-BE49-F238E27FC236}">
                <a16:creationId xmlns:a16="http://schemas.microsoft.com/office/drawing/2014/main" id="{7811FAE2-F085-6B65-1A55-50D59B26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3B3FD0F-2A8C-D42F-666D-DBC5397BDBA4}"/>
              </a:ext>
            </a:extLst>
          </p:cNvPr>
          <p:cNvSpPr txBox="1">
            <a:spLocks/>
          </p:cNvSpPr>
          <p:nvPr/>
        </p:nvSpPr>
        <p:spPr>
          <a:xfrm>
            <a:off x="92947" y="4470400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FF0000"/>
                </a:solidFill>
              </a:rPr>
              <a:t>Fabio Renzi</a:t>
            </a:r>
            <a:br>
              <a:rPr lang="it-IT" sz="3100" dirty="0"/>
            </a:br>
            <a:r>
              <a:rPr lang="it-IT" sz="3100" i="1" dirty="0"/>
              <a:t>Segretario Generale Fondazione Symbola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28E7A18-1D43-ACA4-26C6-A231DD665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2" y="362579"/>
            <a:ext cx="2582636" cy="9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27AAF7C-1932-F918-55CE-6E101503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32" y="0"/>
            <a:ext cx="558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88512-9A75-A02A-253D-379BFEA48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B08509-259D-9089-728B-B9B1BDE3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85" y="165538"/>
            <a:ext cx="1005014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F8AB06-3AAA-ECA1-958D-C876C1869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004C2D-34F1-3C2F-54E3-9A739F048154}"/>
              </a:ext>
            </a:extLst>
          </p:cNvPr>
          <p:cNvSpPr txBox="1"/>
          <p:nvPr/>
        </p:nvSpPr>
        <p:spPr>
          <a:xfrm>
            <a:off x="7809648" y="1247237"/>
            <a:ext cx="20038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Demografia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calo </a:t>
            </a: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aumento</a:t>
            </a:r>
          </a:p>
        </p:txBody>
      </p:sp>
    </p:spTree>
    <p:extLst>
      <p:ext uri="{BB962C8B-B14F-4D97-AF65-F5344CB8AC3E}">
        <p14:creationId xmlns:p14="http://schemas.microsoft.com/office/powerpoint/2010/main" val="392393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C7030-A5CD-C74E-68A7-8264B1D36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acqua, mappa&#10;&#10;Il contenuto generato dall'IA potrebbe non essere corretto.">
            <a:extLst>
              <a:ext uri="{FF2B5EF4-FFF2-40B4-BE49-F238E27FC236}">
                <a16:creationId xmlns:a16="http://schemas.microsoft.com/office/drawing/2014/main" id="{F7C7F048-7641-F895-AC66-D904E8DE1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3" b="69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mappa, testo, Terra, World&#10;&#10;Il contenuto generato dall'IA potrebbe non essere corretto.">
            <a:extLst>
              <a:ext uri="{FF2B5EF4-FFF2-40B4-BE49-F238E27FC236}">
                <a16:creationId xmlns:a16="http://schemas.microsoft.com/office/drawing/2014/main" id="{326B7708-3E05-E532-5B96-686435084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437" y="643466"/>
            <a:ext cx="57731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0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mappa, Placca continentale, natura, acqua&#10;&#10;Il contenuto generato dall'IA potrebbe non essere corretto.">
            <a:extLst>
              <a:ext uri="{FF2B5EF4-FFF2-40B4-BE49-F238E27FC236}">
                <a16:creationId xmlns:a16="http://schemas.microsoft.com/office/drawing/2014/main" id="{54991E40-8734-5288-501D-DD8BD620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48" y="0"/>
            <a:ext cx="5625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95407-8492-68BB-1D25-5A4CE3155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0FE163-E915-D2AE-27BF-C5A23E517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mappa, atlante&#10;&#10;Il contenuto generato dall'IA potrebbe non essere corretto.">
            <a:extLst>
              <a:ext uri="{FF2B5EF4-FFF2-40B4-BE49-F238E27FC236}">
                <a16:creationId xmlns:a16="http://schemas.microsoft.com/office/drawing/2014/main" id="{1B211BB6-FD88-3353-D779-5CFB9BFC2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9" r="1" b="226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DFB01F-2EF6-B01A-1C39-51F356C628B6}"/>
              </a:ext>
            </a:extLst>
          </p:cNvPr>
          <p:cNvSpPr txBox="1"/>
          <p:nvPr/>
        </p:nvSpPr>
        <p:spPr>
          <a:xfrm>
            <a:off x="646386" y="6243145"/>
            <a:ext cx="490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818E"/>
                </a:solidFill>
              </a:rPr>
              <a:t>In Italia 66% territorio montano</a:t>
            </a:r>
          </a:p>
        </p:txBody>
      </p:sp>
    </p:spTree>
    <p:extLst>
      <p:ext uri="{BB962C8B-B14F-4D97-AF65-F5344CB8AC3E}">
        <p14:creationId xmlns:p14="http://schemas.microsoft.com/office/powerpoint/2010/main" val="142939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97124A6-9174-6553-A5ED-23D1BF692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183" y="80387"/>
            <a:ext cx="9036817" cy="67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40AD0A4-37F3-B7B2-3E65-11246E02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3" t="1945" b="935"/>
          <a:stretch>
            <a:fillRect/>
          </a:stretch>
        </p:blipFill>
        <p:spPr>
          <a:xfrm>
            <a:off x="1669701" y="0"/>
            <a:ext cx="8852597" cy="65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3933710-5FE8-DD63-1E25-5C8B9149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46" y="291402"/>
            <a:ext cx="9495525" cy="62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6345814-7767-AD22-7AD5-0E9B23F1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0"/>
            <a:ext cx="621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2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16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FICCO RICCARDO</dc:creator>
  <cp:lastModifiedBy>Paolo Pigliacelli</cp:lastModifiedBy>
  <cp:revision>18</cp:revision>
  <dcterms:created xsi:type="dcterms:W3CDTF">2022-10-24T15:16:26Z</dcterms:created>
  <dcterms:modified xsi:type="dcterms:W3CDTF">2025-09-24T10:00:54Z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2025-05-13T12:43:06Z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a6732e05-7b11-474e-92fd-45c3a7c72c85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</Properties>
</file>